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B050"/>
                </a:solidFill>
              </a:rPr>
              <a:t>«Артикуляционная гимнастика в картинках»</a:t>
            </a:r>
            <a:endParaRPr lang="ru-RU" sz="5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логопед\артикуляционная гимнастика Нищева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8706382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логопед\артикуляционная гимнастика Нищева\5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623" r="-147" b="26447"/>
          <a:stretch>
            <a:fillRect/>
          </a:stretch>
        </p:blipFill>
        <p:spPr bwMode="auto">
          <a:xfrm>
            <a:off x="0" y="1500174"/>
            <a:ext cx="911226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логопед\артикуляционная гимнастика Нищев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8572560" cy="61898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логопед\артикуляционная гимнастика Нищева\6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780" r="3272" b="24868"/>
          <a:stretch>
            <a:fillRect/>
          </a:stretch>
        </p:blipFill>
        <p:spPr bwMode="auto">
          <a:xfrm>
            <a:off x="0" y="1643050"/>
            <a:ext cx="8858280" cy="3131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логопед\артикуляционная гимнастика Нищева\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808" y="0"/>
            <a:ext cx="9003192" cy="6500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логопед\артикуляционная гимнастика Нищева\7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088" t="16731" r="22647" b="21712"/>
          <a:stretch>
            <a:fillRect/>
          </a:stretch>
        </p:blipFill>
        <p:spPr bwMode="auto">
          <a:xfrm>
            <a:off x="642909" y="428604"/>
            <a:ext cx="7620053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логопед\артикуляционная гимнастика Нищева\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649" y="0"/>
            <a:ext cx="8805351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логопед\артикуляционная гимнастика Нищева\8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1466" r="2133" b="21711"/>
          <a:stretch>
            <a:fillRect/>
          </a:stretch>
        </p:blipFill>
        <p:spPr bwMode="auto">
          <a:xfrm>
            <a:off x="0" y="1357298"/>
            <a:ext cx="9031295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логопед\артикуляционная гимнастика Нищева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80535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логопед\артикуляционная гимнастика Нищева\9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4623" r="2133" b="28025"/>
          <a:stretch>
            <a:fillRect/>
          </a:stretch>
        </p:blipFill>
        <p:spPr bwMode="auto">
          <a:xfrm>
            <a:off x="0" y="1785926"/>
            <a:ext cx="9201695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14366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Предлагаю вашему вниманию комплекс артикуляционной гимнастики для детей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по Н.В.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Нищевой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данных упражнений будет способствовать укреплению мышц артикуляционного аппарата.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Упражнения рекомендуется выполнять перед зеркалом, по 2-7 раз каждое.</a:t>
            </a:r>
          </a:p>
          <a:p>
            <a:pPr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избежать переутомления, гимнастику разбить на блоки и выполнять в течение дня.</a:t>
            </a:r>
          </a:p>
          <a:p>
            <a:pPr algn="just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уважением, </a:t>
            </a:r>
          </a:p>
          <a:p>
            <a:pPr algn="r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учитель-логопед Петрова Н.П.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логопед\артикуляционная гимнастика Нищева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8904255" cy="642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логопед\артикуляционная гимнастика Нищева\10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6731" r="2132" b="23290"/>
          <a:stretch>
            <a:fillRect/>
          </a:stretch>
        </p:blipFill>
        <p:spPr bwMode="auto">
          <a:xfrm>
            <a:off x="0" y="1214422"/>
            <a:ext cx="8878829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логопед\артикуляционная гимнастика Нищева\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8805318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логопед\артикуляционная гимнастика Нищева\11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3044" r="4412" b="24868"/>
          <a:stretch>
            <a:fillRect/>
          </a:stretch>
        </p:blipFill>
        <p:spPr bwMode="auto">
          <a:xfrm>
            <a:off x="214282" y="1714488"/>
            <a:ext cx="8715037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логопед\артикуляционная гимнастика Нищева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929718" cy="64477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логопед\артикуляционная гимнастика Нищева\12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3044" r="-147" b="28025"/>
          <a:stretch>
            <a:fillRect/>
          </a:stretch>
        </p:blipFill>
        <p:spPr bwMode="auto">
          <a:xfrm>
            <a:off x="0" y="1714488"/>
            <a:ext cx="8909773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логопед\артикуляционная гимнастика Нищева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357166"/>
            <a:ext cx="8607479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логопед\артикуляционная гимнастика Нищева\13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7780" r="992" b="39074"/>
          <a:stretch>
            <a:fillRect/>
          </a:stretch>
        </p:blipFill>
        <p:spPr bwMode="auto">
          <a:xfrm>
            <a:off x="278426" y="2285992"/>
            <a:ext cx="8865574" cy="2143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логопед\артикуляционная гимнастика Нищева\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14290"/>
            <a:ext cx="8706415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логопед\артикуляционная гимнастика Нищева\1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765" t="18621" r="13446" b="29008"/>
          <a:stretch>
            <a:fillRect/>
          </a:stretch>
        </p:blipFill>
        <p:spPr bwMode="auto">
          <a:xfrm>
            <a:off x="0" y="805869"/>
            <a:ext cx="9144000" cy="46233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логопед\артикуляционная гимнастика Нищева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6052" y="214290"/>
            <a:ext cx="9201064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логопед\артикуляционная гимнастика Нищева\2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3" t="21466" r="5552" b="24868"/>
          <a:stretch>
            <a:fillRect/>
          </a:stretch>
        </p:blipFill>
        <p:spPr bwMode="auto">
          <a:xfrm>
            <a:off x="0" y="1571612"/>
            <a:ext cx="9360479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логопед\артикуляционная гимнастика Нищева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43998" cy="6241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логопед\артикуляционная гимнастика Нищева\3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971" t="21466" r="10110" b="29603"/>
          <a:stretch>
            <a:fillRect/>
          </a:stretch>
        </p:blipFill>
        <p:spPr bwMode="auto">
          <a:xfrm>
            <a:off x="428596" y="1357298"/>
            <a:ext cx="8180803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логопед\артикуляционная гимнастика Нищева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70641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логопед\артикуляционная гимнастика Нищева\4 (об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809" t="26201" r="13530" b="32760"/>
          <a:stretch>
            <a:fillRect/>
          </a:stretch>
        </p:blipFill>
        <p:spPr bwMode="auto">
          <a:xfrm>
            <a:off x="456040" y="1214422"/>
            <a:ext cx="8687960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65</Words>
  <Application>Microsoft Office PowerPoint</Application>
  <PresentationFormat>Экран (4:3)</PresentationFormat>
  <Paragraphs>10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«Артикуляционная гимнастика в картинках»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Петр</dc:creator>
  <cp:lastModifiedBy>Петр</cp:lastModifiedBy>
  <cp:revision>4</cp:revision>
  <dcterms:created xsi:type="dcterms:W3CDTF">2020-04-24T12:01:07Z</dcterms:created>
  <dcterms:modified xsi:type="dcterms:W3CDTF">2020-04-24T12:31:52Z</dcterms:modified>
</cp:coreProperties>
</file>